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37E4-0720-49BF-9530-DA3CE49022F7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BCA3-242F-4245-8D58-A39E6042D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E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E1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E2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7212" y="442243"/>
            <a:ext cx="3552787" cy="5882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349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70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70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71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537" y="444780"/>
            <a:ext cx="3734362" cy="5892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363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9F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A0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A0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8327" y="494310"/>
            <a:ext cx="3561672" cy="5779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365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D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D6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D7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8510" y="465888"/>
            <a:ext cx="3561489" cy="584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367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F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FE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FF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629" y="446000"/>
            <a:ext cx="6192170" cy="5891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350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30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31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31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3798" y="459411"/>
            <a:ext cx="3679701" cy="5865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6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63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63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0575" y="475398"/>
            <a:ext cx="3627525" cy="582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95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95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96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660" y="478918"/>
            <a:ext cx="3739239" cy="5820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C6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C7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C8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3694" y="466513"/>
            <a:ext cx="3579005" cy="5845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F9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F9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FA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771" y="487079"/>
            <a:ext cx="3860628" cy="579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359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0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0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0D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1605" y="482347"/>
            <a:ext cx="4644494" cy="5804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360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2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43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43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9503" y="456378"/>
            <a:ext cx="3940996" cy="5855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361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2011-12-06T08:40:57Z</dcterms:created>
  <dcterms:modified xsi:type="dcterms:W3CDTF">2011-12-06T08:41:07Z</dcterms:modified>
</cp:coreProperties>
</file>