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BDBC-FBE1-4D44-9C74-5C37EB462C5B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2A55-1F41-4A38-B94D-E78AC1A0B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BDBC-FBE1-4D44-9C74-5C37EB462C5B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2A55-1F41-4A38-B94D-E78AC1A0B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BDBC-FBE1-4D44-9C74-5C37EB462C5B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2A55-1F41-4A38-B94D-E78AC1A0B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BDBC-FBE1-4D44-9C74-5C37EB462C5B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2A55-1F41-4A38-B94D-E78AC1A0B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BDBC-FBE1-4D44-9C74-5C37EB462C5B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2A55-1F41-4A38-B94D-E78AC1A0B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BDBC-FBE1-4D44-9C74-5C37EB462C5B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2A55-1F41-4A38-B94D-E78AC1A0B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BDBC-FBE1-4D44-9C74-5C37EB462C5B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2A55-1F41-4A38-B94D-E78AC1A0B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BDBC-FBE1-4D44-9C74-5C37EB462C5B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2A55-1F41-4A38-B94D-E78AC1A0B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BDBC-FBE1-4D44-9C74-5C37EB462C5B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2A55-1F41-4A38-B94D-E78AC1A0B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BDBC-FBE1-4D44-9C74-5C37EB462C5B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2A55-1F41-4A38-B94D-E78AC1A0B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BDBC-FBE1-4D44-9C74-5C37EB462C5B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2A55-1F41-4A38-B94D-E78AC1A0B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EBDBC-FBE1-4D44-9C74-5C37EB462C5B}" type="datetimeFigureOut">
              <a:rPr lang="zh-CN" altLang="en-US" smtClean="0"/>
              <a:t>2011/12/6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92A55-1F41-4A38-B94D-E78AC1A0B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46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647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648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35550" y="419260"/>
            <a:ext cx="3073149" cy="59307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325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EB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7EC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7EDD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37433" y="441762"/>
            <a:ext cx="3663367" cy="5870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343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19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81A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81BD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00133" y="425791"/>
            <a:ext cx="3738767" cy="59115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345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80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6819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681A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4783" y="458274"/>
            <a:ext cx="3756816" cy="5853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327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AF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6B09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6B0A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889" y="465262"/>
            <a:ext cx="3739010" cy="58339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329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DF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6E08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6E19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1555" y="450365"/>
            <a:ext cx="3659244" cy="58615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331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13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713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7147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85030" y="468029"/>
            <a:ext cx="3779269" cy="5818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333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45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7464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7475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51065" y="469385"/>
            <a:ext cx="3637034" cy="58171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335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5C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75C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75DF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9241" y="438204"/>
            <a:ext cx="5004658" cy="58863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337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8E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78F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790D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144" y="446578"/>
            <a:ext cx="3604255" cy="58780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339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BC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s_7BD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6400"/>
          </a:xfrm>
          <a:prstGeom prst="rect">
            <a:avLst/>
          </a:prstGeom>
        </p:spPr>
      </p:pic>
      <p:pic>
        <p:nvPicPr>
          <p:cNvPr id="4" name="Picture 3" descr="ws_7BD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38675" y="487536"/>
            <a:ext cx="3662124" cy="5786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99" y="6415838"/>
            <a:ext cx="2450992" cy="1355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Form </a:t>
            </a:r>
            <a:r>
              <a:rPr lang="en-US" altLang="zh-CN" sz="900" i="1" smtClean="0">
                <a:solidFill>
                  <a:srgbClr val="00AAA7"/>
                </a:solidFill>
                <a:latin typeface="Times New Roman"/>
              </a:rPr>
              <a:t>Plumbing,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4</a:t>
            </a:r>
            <a:r>
              <a:rPr lang="en-US" altLang="zh-CN" sz="630" smtClean="0">
                <a:solidFill>
                  <a:srgbClr val="00AAA7"/>
                </a:solidFill>
                <a:latin typeface="Times New Roman"/>
              </a:rPr>
              <a:t>th  </a:t>
            </a:r>
            <a:r>
              <a:rPr lang="en-US" altLang="zh-CN" sz="900" smtClean="0">
                <a:solidFill>
                  <a:srgbClr val="00AAA7"/>
                </a:solidFill>
                <a:latin typeface="Times New Roman"/>
              </a:rPr>
              <a:t>Edition. R. D. Treloar. Page 341</a:t>
            </a:r>
            <a:endParaRPr lang="zh-CN" altLang="en-US" sz="900">
              <a:solidFill>
                <a:srgbClr val="00AAA7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99" y="6580746"/>
            <a:ext cx="2896627" cy="1025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6"/>
              </a:lnSpc>
            </a:pPr>
            <a:r>
              <a:rPr lang="en-US" altLang="zh-CN" sz="700" smtClean="0">
                <a:solidFill>
                  <a:srgbClr val="00AAA7"/>
                </a:solidFill>
                <a:latin typeface="Times New Roman"/>
              </a:rPr>
              <a:t>© 2012 Blackwell Publishing Ltd. Published 2012 by Blackwell Publishing Ltd.</a:t>
            </a:r>
            <a:endParaRPr lang="zh-CN" altLang="en-US" sz="700">
              <a:solidFill>
                <a:srgbClr val="00AAA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</Words>
  <Application>Microsoft Office PowerPoint</Application>
  <PresentationFormat>Custom</PresentationFormat>
  <Paragraphs>22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</cp:revision>
  <dcterms:created xsi:type="dcterms:W3CDTF">2011-12-06T08:40:47Z</dcterms:created>
  <dcterms:modified xsi:type="dcterms:W3CDTF">2011-12-06T08:40:56Z</dcterms:modified>
</cp:coreProperties>
</file>