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8373-FE8B-478F-B330-94E5328CC703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FFDF-0295-4D5A-BDEC-9844EDBA3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21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23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23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044" y="469164"/>
            <a:ext cx="3702155" cy="5830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295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E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ED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EF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9414" y="503302"/>
            <a:ext cx="3729485" cy="5770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313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1E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1E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1F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8012" y="461346"/>
            <a:ext cx="3841687" cy="585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315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46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47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48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174" y="486028"/>
            <a:ext cx="5614525" cy="580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335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1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319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75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576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576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3399" y="442609"/>
            <a:ext cx="3959800" cy="5881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321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5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56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56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0084" y="475398"/>
            <a:ext cx="3605315" cy="58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297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86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86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87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329" y="470406"/>
            <a:ext cx="3601070" cy="5841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299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B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B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B9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9635" y="456324"/>
            <a:ext cx="3605764" cy="5855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301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E7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3E8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3E8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8614" y="475398"/>
            <a:ext cx="3551385" cy="58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303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1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1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1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833" y="477204"/>
            <a:ext cx="3865566" cy="582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305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4E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4F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4F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329" y="484489"/>
            <a:ext cx="3601070" cy="58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307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82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83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83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9167" y="488950"/>
            <a:ext cx="3707032" cy="581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309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B0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4B1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4B2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9289" y="466513"/>
            <a:ext cx="3459910" cy="584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6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311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2011-12-06T08:40:34Z</dcterms:created>
  <dcterms:modified xsi:type="dcterms:W3CDTF">2011-12-06T08:40:45Z</dcterms:modified>
</cp:coreProperties>
</file>