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7EA5-E487-4794-B7BC-BB2AC92A741F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7F54-8128-434D-84CC-2134E383D7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F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20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21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4136" y="441762"/>
            <a:ext cx="3936363" cy="5882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269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C1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C2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C2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785" y="453475"/>
            <a:ext cx="4268814" cy="587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287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F7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F8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F8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4573" y="491149"/>
            <a:ext cx="3477326" cy="579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289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2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22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22A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9972" y="442410"/>
            <a:ext cx="3917827" cy="5882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291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6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8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0084" y="451623"/>
            <a:ext cx="3605314" cy="587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271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4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5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5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980" y="489098"/>
            <a:ext cx="3576719" cy="5797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273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7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B8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B8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12" y="476671"/>
            <a:ext cx="3626587" cy="582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275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8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9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9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0247" y="479794"/>
            <a:ext cx="3627852" cy="5806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277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0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01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02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013" y="481342"/>
            <a:ext cx="3859386" cy="580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279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33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34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34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1398" y="496955"/>
            <a:ext cx="3805601" cy="5789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281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64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65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65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4941" y="470406"/>
            <a:ext cx="3610458" cy="5841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283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99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99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9A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553" y="479794"/>
            <a:ext cx="3632546" cy="5806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285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2011-12-06T08:40:22Z</dcterms:created>
  <dcterms:modified xsi:type="dcterms:W3CDTF">2011-12-06T08:40:32Z</dcterms:modified>
</cp:coreProperties>
</file>