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46BB-FF27-43D8-85D6-0F4A6397D548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B3F3-BC2C-420A-B785-B1E13FC89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F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F6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CF7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8484" y="482088"/>
            <a:ext cx="4088215" cy="5804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243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4B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4C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4C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7433" y="471854"/>
            <a:ext cx="3663367" cy="5840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261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77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78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78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717" y="494089"/>
            <a:ext cx="5257182" cy="5779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263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4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D49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D49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0678" y="435454"/>
            <a:ext cx="4086021" cy="5901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245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9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D91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D91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1523" y="468288"/>
            <a:ext cx="3480375" cy="583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247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DA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DD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DD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8792" y="477775"/>
            <a:ext cx="3629307" cy="582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249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15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16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16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002" y="475398"/>
            <a:ext cx="3142797" cy="58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5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5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54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9532" y="441352"/>
            <a:ext cx="3830167" cy="5883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8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8C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8C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1355" y="499172"/>
            <a:ext cx="3425144" cy="5774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C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CF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CF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675" y="483795"/>
            <a:ext cx="3662124" cy="581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0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0A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0B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9527" y="476343"/>
            <a:ext cx="3784772" cy="582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259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Custom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2011-12-06T08:40:09Z</dcterms:created>
  <dcterms:modified xsi:type="dcterms:W3CDTF">2011-12-06T08:40:21Z</dcterms:modified>
</cp:coreProperties>
</file>