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5162-4AE0-402B-910E-173C7BE94A3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9B55-727B-4142-9805-1B1265F57C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F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FD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FD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8002" y="450335"/>
            <a:ext cx="3763598" cy="586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187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A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A9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A9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537" y="419260"/>
            <a:ext cx="3734362" cy="5930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209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DA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DB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DC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6850" y="419725"/>
            <a:ext cx="3740150" cy="593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09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0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0B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7819" y="453398"/>
            <a:ext cx="3652980" cy="5858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36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36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37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8504" y="456408"/>
            <a:ext cx="3763095" cy="5842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5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5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5A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8215" y="519387"/>
            <a:ext cx="5812084" cy="571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88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89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89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1106" y="467685"/>
            <a:ext cx="3480793" cy="5818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219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B1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B2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B2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599" y="442045"/>
            <a:ext cx="5898800" cy="5869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221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E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E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E6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710" y="472905"/>
            <a:ext cx="3558289" cy="582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223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0C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0C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0D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9162" y="432557"/>
            <a:ext cx="3785137" cy="5904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225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3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3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37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9884" y="483086"/>
            <a:ext cx="4064115" cy="580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227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2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2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2F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889" y="455143"/>
            <a:ext cx="3739010" cy="584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189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5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52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52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565" y="454998"/>
            <a:ext cx="6885134" cy="5844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229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8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8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81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2368" y="440338"/>
            <a:ext cx="3703831" cy="588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A5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A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A7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7814" y="449969"/>
            <a:ext cx="5532785" cy="586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C2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C3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C3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509" y="483650"/>
            <a:ext cx="3561490" cy="5802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F1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F2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F3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1969" y="446967"/>
            <a:ext cx="4162830" cy="587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C0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0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C0D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803" y="458183"/>
            <a:ext cx="4245095" cy="5853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239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6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6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62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873" y="450335"/>
            <a:ext cx="3739026" cy="586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191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7F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80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80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338" y="490279"/>
            <a:ext cx="7925061" cy="578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193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A4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A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A5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977" y="472524"/>
            <a:ext cx="4601722" cy="582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197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D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D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D5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987" y="412760"/>
            <a:ext cx="3508612" cy="5937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201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04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05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05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044" y="458274"/>
            <a:ext cx="3702155" cy="585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203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4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4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42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9023" y="469088"/>
            <a:ext cx="3583676" cy="5817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205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73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974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974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6622" y="461063"/>
            <a:ext cx="3586077" cy="5838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207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Custom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2011-12-06T08:39:48Z</dcterms:created>
  <dcterms:modified xsi:type="dcterms:W3CDTF">2011-12-06T08:40:07Z</dcterms:modified>
</cp:coreProperties>
</file>