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0655-5BFB-4A47-B297-07D63BBCD52E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1FE2-675E-425A-8F7C-B3D4FFAD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14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315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316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1700" y="458763"/>
            <a:ext cx="6121000" cy="5865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138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F2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F3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F4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2195" y="452972"/>
            <a:ext cx="3424304" cy="5871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155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33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534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534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3384" y="444780"/>
            <a:ext cx="3299615" cy="5892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157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50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551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551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3762" y="489243"/>
            <a:ext cx="3936737" cy="5797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159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8F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591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592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8217" y="437427"/>
            <a:ext cx="3964982" cy="5899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161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BF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5C0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5C0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8484" y="454931"/>
            <a:ext cx="5766415" cy="5856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163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D9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5DA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5DA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7339" y="496337"/>
            <a:ext cx="3474560" cy="5790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165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EF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5F0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5F0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6561" y="447257"/>
            <a:ext cx="4548738" cy="5890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167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28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29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629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3104" y="470406"/>
            <a:ext cx="3556895" cy="5841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171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3B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3C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63C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305" y="572492"/>
            <a:ext cx="8435094" cy="5637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173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50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51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651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138" y="1042347"/>
            <a:ext cx="8512361" cy="4774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175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39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33A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33B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8921" y="503302"/>
            <a:ext cx="3684578" cy="5770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139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81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81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682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8581" y="458154"/>
            <a:ext cx="3941919" cy="5866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177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9A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9B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69B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4103" y="535802"/>
            <a:ext cx="7270096" cy="5712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179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DC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DD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6DD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8675" y="459411"/>
            <a:ext cx="3662124" cy="5865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181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10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11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711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5820" y="480153"/>
            <a:ext cx="3632279" cy="5806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183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5A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35B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35B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5819" y="446868"/>
            <a:ext cx="3632279" cy="5890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141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98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399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399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8147" y="451036"/>
            <a:ext cx="3831552" cy="5873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143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DE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3DF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3DF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3660" y="461346"/>
            <a:ext cx="4037638" cy="5850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145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1B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1C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1C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5375" y="442243"/>
            <a:ext cx="3499224" cy="5882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147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5F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60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60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2696" y="425274"/>
            <a:ext cx="3635403" cy="592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149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7B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7B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7C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9833" y="475398"/>
            <a:ext cx="3426666" cy="5823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151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BD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BD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BD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9457" y="493876"/>
            <a:ext cx="3459742" cy="5779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153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Custom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2011-12-06T08:39:29Z</dcterms:created>
  <dcterms:modified xsi:type="dcterms:W3CDTF">2011-12-06T08:39:47Z</dcterms:modified>
</cp:coreProperties>
</file>