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CF01-DAED-4C4B-B1C1-178D9BC23CD5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F968-FBE3-4D07-91D6-7506B3783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C3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DC4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DC4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3384" y="444780"/>
            <a:ext cx="3299615" cy="5892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83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5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F5D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F5E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758" y="471649"/>
            <a:ext cx="7490741" cy="584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102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9C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F9D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F9D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2960" y="480411"/>
            <a:ext cx="3557039" cy="5806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105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DB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FDB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FDD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4783" y="439904"/>
            <a:ext cx="3756816" cy="5897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107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C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C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6587" y="494768"/>
            <a:ext cx="3553412" cy="5779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109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5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6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7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9414" y="460165"/>
            <a:ext cx="3729485" cy="583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111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7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8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9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9686" y="466215"/>
            <a:ext cx="3885414" cy="5845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113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4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A5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A6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8691" y="466215"/>
            <a:ext cx="3574008" cy="5845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115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A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DB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DC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2705" y="466215"/>
            <a:ext cx="3479193" cy="5845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117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12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13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13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0084" y="484907"/>
            <a:ext cx="3605315" cy="5814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119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3F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40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40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272" y="437427"/>
            <a:ext cx="3838427" cy="5899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121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07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07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08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2471" y="423178"/>
            <a:ext cx="3557528" cy="5926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85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74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76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76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044" y="500081"/>
            <a:ext cx="3702155" cy="577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123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89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8A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8A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8702" y="461393"/>
            <a:ext cx="6527196" cy="5850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125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A0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A1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A1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5103" y="478864"/>
            <a:ext cx="3811896" cy="5820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127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D4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1D4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1D5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1690" y="453018"/>
            <a:ext cx="4062309" cy="5871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129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0A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20A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20B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2961" y="429106"/>
            <a:ext cx="4116438" cy="5908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131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1C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21D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21E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196" y="1001499"/>
            <a:ext cx="8638803" cy="476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133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33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234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234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967" y="471145"/>
            <a:ext cx="7748533" cy="5840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135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37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38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3A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5426" y="424473"/>
            <a:ext cx="3655373" cy="5925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87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53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53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54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4095" y="439492"/>
            <a:ext cx="3377004" cy="5897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91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89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8A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8A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5942" y="437427"/>
            <a:ext cx="3811058" cy="5899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93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BE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BF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BF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1083" y="481394"/>
            <a:ext cx="3536216" cy="5805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95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F4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EF5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EF5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5850" y="459944"/>
            <a:ext cx="3508749" cy="586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97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2E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F2F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F2F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3012" y="458192"/>
            <a:ext cx="3735887" cy="5866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393284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99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45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F46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F46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9250" y="491110"/>
            <a:ext cx="3549650" cy="5795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101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Custom</PresentationFormat>
  <Paragraphs>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2011-12-06T08:39:07Z</dcterms:created>
  <dcterms:modified xsi:type="dcterms:W3CDTF">2011-12-06T08:39:27Z</dcterms:modified>
</cp:coreProperties>
</file>