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DD2D-1FD5-44EA-A88A-A8DAE94BA81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2EEA-95B7-4F2B-BA69-ED83E4C41C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5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59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659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6849" y="452141"/>
            <a:ext cx="3994150" cy="5859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05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EB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EC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EC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650" y="1482008"/>
            <a:ext cx="8792550" cy="3737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1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1A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1B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0917" y="580957"/>
            <a:ext cx="4040382" cy="5603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34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35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3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4862" y="570441"/>
            <a:ext cx="3408937" cy="5614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50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51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52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7818" y="555811"/>
            <a:ext cx="3652980" cy="565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6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68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69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91" y="536989"/>
            <a:ext cx="7537508" cy="5686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9C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9D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9E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4616" y="536304"/>
            <a:ext cx="3399183" cy="569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B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B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BA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650" y="1784395"/>
            <a:ext cx="8792550" cy="313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45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E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F0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8F0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341" y="546858"/>
            <a:ext cx="4877058" cy="5676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47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2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24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924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7572" y="521673"/>
            <a:ext cx="3630527" cy="5726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49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4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6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965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429" y="637725"/>
            <a:ext cx="3499170" cy="558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51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9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91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69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194" y="530817"/>
            <a:ext cx="7184905" cy="5692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9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9F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99F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7473" y="492208"/>
            <a:ext cx="3686026" cy="5756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53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D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E0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9E0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429" y="581147"/>
            <a:ext cx="3499170" cy="560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55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1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16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A16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112" y="509138"/>
            <a:ext cx="3829587" cy="5751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57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B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4C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A4D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108" y="560954"/>
            <a:ext cx="3601291" cy="564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59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7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7E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A7F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710" y="565564"/>
            <a:ext cx="3558289" cy="5632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61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B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BC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ABC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271" y="528988"/>
            <a:ext cx="3560728" cy="570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63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0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0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B04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9038" y="477782"/>
            <a:ext cx="3651761" cy="5808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65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34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36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B36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589" y="448255"/>
            <a:ext cx="3810410" cy="586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67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6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6D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B6D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5294" y="503957"/>
            <a:ext cx="3811705" cy="5757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69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A1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A2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BA3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561" y="493593"/>
            <a:ext cx="3509038" cy="5767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71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AF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6B0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765" y="492184"/>
            <a:ext cx="6583533" cy="5781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D8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D9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BD9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749" y="489921"/>
            <a:ext cx="3600450" cy="578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73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10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12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C12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7650" y="502167"/>
            <a:ext cx="3740150" cy="5758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75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4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4B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C4B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079" y="502167"/>
            <a:ext cx="3585619" cy="5758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77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82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83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C84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3399" y="452141"/>
            <a:ext cx="3959800" cy="5859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79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E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E3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6E4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702" y="433471"/>
            <a:ext cx="5330297" cy="5903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C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1D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1D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8766" y="656889"/>
            <a:ext cx="3427733" cy="5540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4C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4C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4D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021" y="483093"/>
            <a:ext cx="4668778" cy="5778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6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6E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6F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906" y="524492"/>
            <a:ext cx="7066693" cy="571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9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9D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9E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197" y="521102"/>
            <a:ext cx="5333802" cy="5727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D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D4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3700"/>
          </a:xfrm>
          <a:prstGeom prst="rect">
            <a:avLst/>
          </a:prstGeom>
        </p:spPr>
      </p:pic>
      <p:pic>
        <p:nvPicPr>
          <p:cNvPr id="4" name="Picture 3" descr="ws_7D4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8804" y="507043"/>
            <a:ext cx="3730095" cy="5741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Custom</PresentationFormat>
  <Paragraphs>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2011-12-06T08:38:37Z</dcterms:created>
  <dcterms:modified xsi:type="dcterms:W3CDTF">2011-12-06T08:39:05Z</dcterms:modified>
</cp:coreProperties>
</file>