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9675" cy="9936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086652"/>
            <a:ext cx="6425724" cy="2129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5630492"/>
            <a:ext cx="5291773" cy="25392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0764" y="577311"/>
            <a:ext cx="1700927" cy="12282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984" y="577311"/>
            <a:ext cx="4976786" cy="12282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384906"/>
            <a:ext cx="6425724" cy="19734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211372"/>
            <a:ext cx="6425724" cy="2173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3358057"/>
            <a:ext cx="3338856" cy="9501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224137"/>
            <a:ext cx="3340169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151053"/>
            <a:ext cx="3340169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224137"/>
            <a:ext cx="3341481" cy="9269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151053"/>
            <a:ext cx="3341481" cy="57247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395606"/>
            <a:ext cx="2487081" cy="1683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395607"/>
            <a:ext cx="4226068" cy="8480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079235"/>
            <a:ext cx="2487081" cy="6796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6955314"/>
            <a:ext cx="4535805" cy="821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887814"/>
            <a:ext cx="4535805" cy="5961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7776428"/>
            <a:ext cx="4535805" cy="116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397908"/>
            <a:ext cx="6803708" cy="1656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18439"/>
            <a:ext cx="6803708" cy="655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8B133-3CE0-4C55-9E57-BFA54155654E}" type="datetimeFigureOut">
              <a:rPr lang="en-US" smtClean="0"/>
              <a:t>12/16/2010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209353"/>
            <a:ext cx="2393897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209353"/>
            <a:ext cx="1763924" cy="529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9839F-3462-4563-B3D3-FA28C484F7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A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7650" y="2328295"/>
            <a:ext cx="4582949" cy="3831204"/>
          </a:xfrm>
          <a:prstGeom prst="rect">
            <a:avLst/>
          </a:prstGeom>
        </p:spPr>
      </p:pic>
      <p:pic>
        <p:nvPicPr>
          <p:cNvPr id="3" name="Picture 2" descr="ws_1A4.t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0262" y="6168895"/>
            <a:ext cx="5452137" cy="6891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y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_1A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1974" y="2280546"/>
            <a:ext cx="5495825" cy="47171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Toppan Best-set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2010-12-16T08:07:29Z</dcterms:created>
  <dcterms:modified xsi:type="dcterms:W3CDTF">2010-12-16T08:07:30Z</dcterms:modified>
</cp:coreProperties>
</file>