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7559675" cy="993616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568" y="630"/>
      </p:cViewPr>
      <p:guideLst>
        <p:guide orient="horz" pos="3129"/>
        <p:guide pos="23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3086652"/>
            <a:ext cx="6425724" cy="212983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3951" y="5630492"/>
            <a:ext cx="5291773" cy="253924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AB62C-5E89-4D8F-A6C5-EE1E05D04774}" type="datetimeFigureOut">
              <a:rPr lang="en-US" smtClean="0"/>
              <a:pPr/>
              <a:t>12/17/2010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FDE15-E463-42BD-9DC9-AF6CBFDA0F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AB62C-5E89-4D8F-A6C5-EE1E05D04774}" type="datetimeFigureOut">
              <a:rPr lang="en-US" smtClean="0"/>
              <a:pPr/>
              <a:t>12/17/2010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FDE15-E463-42BD-9DC9-AF6CBFDA0F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80764" y="577311"/>
            <a:ext cx="1700927" cy="122822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7984" y="577311"/>
            <a:ext cx="4976786" cy="12282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AB62C-5E89-4D8F-A6C5-EE1E05D04774}" type="datetimeFigureOut">
              <a:rPr lang="en-US" smtClean="0"/>
              <a:pPr/>
              <a:t>12/17/2010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FDE15-E463-42BD-9DC9-AF6CBFDA0F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AB62C-5E89-4D8F-A6C5-EE1E05D04774}" type="datetimeFigureOut">
              <a:rPr lang="en-US" smtClean="0"/>
              <a:pPr/>
              <a:t>12/17/2010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FDE15-E463-42BD-9DC9-AF6CBFDA0F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162" y="6384906"/>
            <a:ext cx="6425724" cy="197343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7162" y="4211372"/>
            <a:ext cx="6425724" cy="217353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AB62C-5E89-4D8F-A6C5-EE1E05D04774}" type="datetimeFigureOut">
              <a:rPr lang="en-US" smtClean="0"/>
              <a:pPr/>
              <a:t>12/17/2010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FDE15-E463-42BD-9DC9-AF6CBFDA0F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7984" y="3358057"/>
            <a:ext cx="3338856" cy="950145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2835" y="3358057"/>
            <a:ext cx="3338856" cy="950145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AB62C-5E89-4D8F-A6C5-EE1E05D04774}" type="datetimeFigureOut">
              <a:rPr lang="en-US" smtClean="0"/>
              <a:pPr/>
              <a:t>12/17/2010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FDE15-E463-42BD-9DC9-AF6CBFDA0F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984" y="397908"/>
            <a:ext cx="6803708" cy="16560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984" y="2224137"/>
            <a:ext cx="3340169" cy="92691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7984" y="3151053"/>
            <a:ext cx="3340169" cy="572479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40211" y="2224137"/>
            <a:ext cx="3341481" cy="92691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40211" y="3151053"/>
            <a:ext cx="3341481" cy="572479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AB62C-5E89-4D8F-A6C5-EE1E05D04774}" type="datetimeFigureOut">
              <a:rPr lang="en-US" smtClean="0"/>
              <a:pPr/>
              <a:t>12/17/2010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FDE15-E463-42BD-9DC9-AF6CBFDA0F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AB62C-5E89-4D8F-A6C5-EE1E05D04774}" type="datetimeFigureOut">
              <a:rPr lang="en-US" smtClean="0"/>
              <a:pPr/>
              <a:t>12/17/2010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FDE15-E463-42BD-9DC9-AF6CBFDA0F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AB62C-5E89-4D8F-A6C5-EE1E05D04774}" type="datetimeFigureOut">
              <a:rPr lang="en-US" smtClean="0"/>
              <a:pPr/>
              <a:t>12/17/2010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FDE15-E463-42BD-9DC9-AF6CBFDA0F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985" y="395606"/>
            <a:ext cx="2487081" cy="168362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5623" y="395607"/>
            <a:ext cx="4226068" cy="84802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7985" y="2079235"/>
            <a:ext cx="2487081" cy="67966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AB62C-5E89-4D8F-A6C5-EE1E05D04774}" type="datetimeFigureOut">
              <a:rPr lang="en-US" smtClean="0"/>
              <a:pPr/>
              <a:t>12/17/2010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FDE15-E463-42BD-9DC9-AF6CBFDA0F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1749" y="6955314"/>
            <a:ext cx="4535805" cy="82111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81749" y="887814"/>
            <a:ext cx="4535805" cy="596169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1749" y="7776428"/>
            <a:ext cx="4535805" cy="11661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AB62C-5E89-4D8F-A6C5-EE1E05D04774}" type="datetimeFigureOut">
              <a:rPr lang="en-US" smtClean="0"/>
              <a:pPr/>
              <a:t>12/17/2010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FDE15-E463-42BD-9DC9-AF6CBFDA0F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7984" y="397908"/>
            <a:ext cx="6803708" cy="16560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984" y="2318439"/>
            <a:ext cx="6803708" cy="655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7984" y="9209353"/>
            <a:ext cx="1763924" cy="529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6AB62C-5E89-4D8F-A6C5-EE1E05D04774}" type="datetimeFigureOut">
              <a:rPr lang="en-US" smtClean="0"/>
              <a:pPr/>
              <a:t>12/17/2010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2889" y="9209353"/>
            <a:ext cx="2393897" cy="529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17767" y="9209353"/>
            <a:ext cx="1763924" cy="529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8FDE15-E463-42BD-9DC9-AF6CBFDA0FB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y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s_172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26599" y="2694047"/>
            <a:ext cx="4110638" cy="409245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yslid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s_185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60881" y="2605065"/>
            <a:ext cx="5228388" cy="442041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y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s_174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9037" y="2529681"/>
            <a:ext cx="5333410" cy="3765552"/>
          </a:xfrm>
          <a:prstGeom prst="rect">
            <a:avLst/>
          </a:prstGeom>
        </p:spPr>
      </p:pic>
      <p:pic>
        <p:nvPicPr>
          <p:cNvPr id="3" name="Picture 2" descr="ws_176.tmp"/>
          <p:cNvPicPr>
            <a:picLocks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86513" y="6339681"/>
            <a:ext cx="5007924" cy="89085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y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s_177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93837" y="3215481"/>
            <a:ext cx="4773182" cy="323691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y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s_179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21011" y="2695702"/>
            <a:ext cx="4116226" cy="365674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y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s_17B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5637" y="3520281"/>
            <a:ext cx="6465094" cy="322897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y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s_17D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30835" y="2604544"/>
            <a:ext cx="5087054" cy="4192338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yslid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s_17F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62454" y="2736847"/>
            <a:ext cx="5427245" cy="302895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yslid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s_181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74837" y="2377281"/>
            <a:ext cx="4143375" cy="545782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yslid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s_183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49906" y="2201065"/>
            <a:ext cx="4858436" cy="528161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Custom</PresentationFormat>
  <Paragraphs>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Toppan Best-set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</dc:creator>
  <cp:lastModifiedBy>pc</cp:lastModifiedBy>
  <cp:revision>3</cp:revision>
  <dcterms:created xsi:type="dcterms:W3CDTF">2010-12-16T08:07:22Z</dcterms:created>
  <dcterms:modified xsi:type="dcterms:W3CDTF">2010-12-17T07:58:11Z</dcterms:modified>
</cp:coreProperties>
</file>