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559675" cy="9936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868" y="-114"/>
      </p:cViewPr>
      <p:guideLst>
        <p:guide orient="horz" pos="3129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086652"/>
            <a:ext cx="6425724" cy="2129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5630492"/>
            <a:ext cx="5291773" cy="2539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577311"/>
            <a:ext cx="1700927" cy="12282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577311"/>
            <a:ext cx="4976786" cy="12282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384906"/>
            <a:ext cx="6425724" cy="19734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211372"/>
            <a:ext cx="6425724" cy="2173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224137"/>
            <a:ext cx="3340169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151053"/>
            <a:ext cx="3340169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224137"/>
            <a:ext cx="3341481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151053"/>
            <a:ext cx="3341481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395606"/>
            <a:ext cx="2487081" cy="1683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395607"/>
            <a:ext cx="4226068" cy="8480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079235"/>
            <a:ext cx="2487081" cy="6796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6955314"/>
            <a:ext cx="4535805" cy="821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887814"/>
            <a:ext cx="4535805" cy="5961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7776428"/>
            <a:ext cx="4535805" cy="116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18439"/>
            <a:ext cx="6803708" cy="655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3974-2F2A-470F-A6B0-69CDEBE798D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209353"/>
            <a:ext cx="2393897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F982B-584D-4786-9A1C-06E9C20D9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5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21107" y="1794965"/>
            <a:ext cx="4110448" cy="53829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6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1392" y="2363165"/>
            <a:ext cx="5475464" cy="428131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6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0437" y="1691481"/>
            <a:ext cx="5623316" cy="3835800"/>
          </a:xfrm>
          <a:prstGeom prst="rect">
            <a:avLst/>
          </a:prstGeom>
        </p:spPr>
      </p:pic>
      <p:pic>
        <p:nvPicPr>
          <p:cNvPr id="3" name="Picture 2" descr="ws_171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6637" y="5577681"/>
            <a:ext cx="5017926" cy="9796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5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5198" y="2460290"/>
            <a:ext cx="5219028" cy="38793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5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4433" y="2289965"/>
            <a:ext cx="5667832" cy="42783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6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63024" y="1959531"/>
            <a:ext cx="4426614" cy="47097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6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8347" y="1560666"/>
            <a:ext cx="5134254" cy="53886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6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22437" y="1158081"/>
            <a:ext cx="4415438" cy="682768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6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6882" y="2249965"/>
            <a:ext cx="5477186" cy="45469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6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2693" y="1699445"/>
            <a:ext cx="4954388" cy="555463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6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947" y="2279101"/>
            <a:ext cx="5379090" cy="47463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Custom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Toppan Best-set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2</cp:revision>
  <dcterms:created xsi:type="dcterms:W3CDTF">2010-12-16T08:07:19Z</dcterms:created>
  <dcterms:modified xsi:type="dcterms:W3CDTF">2010-12-17T07:49:07Z</dcterms:modified>
</cp:coreProperties>
</file>