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559675" cy="993616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2916" y="-114"/>
      </p:cViewPr>
      <p:guideLst>
        <p:guide orient="horz" pos="3129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086652"/>
            <a:ext cx="6425724" cy="21298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951" y="5630492"/>
            <a:ext cx="5291773" cy="253924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F8668-ED01-4401-9D94-7E30916276A2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8C08-F9F8-448F-879C-634D418F2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F8668-ED01-4401-9D94-7E30916276A2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8C08-F9F8-448F-879C-634D418F2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80764" y="577311"/>
            <a:ext cx="1700927" cy="122822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7984" y="577311"/>
            <a:ext cx="4976786" cy="12282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F8668-ED01-4401-9D94-7E30916276A2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8C08-F9F8-448F-879C-634D418F2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F8668-ED01-4401-9D94-7E30916276A2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8C08-F9F8-448F-879C-634D418F2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62" y="6384906"/>
            <a:ext cx="6425724" cy="197343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162" y="4211372"/>
            <a:ext cx="6425724" cy="217353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F8668-ED01-4401-9D94-7E30916276A2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8C08-F9F8-448F-879C-634D418F2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984" y="3358057"/>
            <a:ext cx="3338856" cy="95014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2835" y="3358057"/>
            <a:ext cx="3338856" cy="95014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F8668-ED01-4401-9D94-7E30916276A2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8C08-F9F8-448F-879C-634D418F2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4" y="397908"/>
            <a:ext cx="6803708" cy="16560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224137"/>
            <a:ext cx="3340169" cy="9269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84" y="3151053"/>
            <a:ext cx="3340169" cy="57247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0211" y="2224137"/>
            <a:ext cx="3341481" cy="9269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0211" y="3151053"/>
            <a:ext cx="3341481" cy="57247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F8668-ED01-4401-9D94-7E30916276A2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8C08-F9F8-448F-879C-634D418F2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F8668-ED01-4401-9D94-7E30916276A2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8C08-F9F8-448F-879C-634D418F2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F8668-ED01-4401-9D94-7E30916276A2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8C08-F9F8-448F-879C-634D418F2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5" y="395606"/>
            <a:ext cx="2487081" cy="168362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5623" y="395607"/>
            <a:ext cx="4226068" cy="84802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85" y="2079235"/>
            <a:ext cx="2487081" cy="67966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F8668-ED01-4401-9D94-7E30916276A2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8C08-F9F8-448F-879C-634D418F2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749" y="6955314"/>
            <a:ext cx="4535805" cy="82111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1749" y="887814"/>
            <a:ext cx="4535805" cy="59616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1749" y="7776428"/>
            <a:ext cx="4535805" cy="11661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F8668-ED01-4401-9D94-7E30916276A2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8C08-F9F8-448F-879C-634D418F2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984" y="397908"/>
            <a:ext cx="6803708" cy="16560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318439"/>
            <a:ext cx="6803708" cy="655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984" y="9209353"/>
            <a:ext cx="1763924" cy="529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F8668-ED01-4401-9D94-7E30916276A2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2889" y="9209353"/>
            <a:ext cx="2393897" cy="529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7767" y="9209353"/>
            <a:ext cx="1763924" cy="529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68C08-F9F8-448F-879C-634D418F2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56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74837" y="1462881"/>
            <a:ext cx="4143375" cy="4924425"/>
          </a:xfrm>
          <a:prstGeom prst="rect">
            <a:avLst/>
          </a:prstGeom>
        </p:spPr>
      </p:pic>
      <p:pic>
        <p:nvPicPr>
          <p:cNvPr id="3" name="Picture 2" descr="ws_158.tmp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74836" y="6434930"/>
            <a:ext cx="4124325" cy="12763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59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9037" y="2224881"/>
            <a:ext cx="5648325" cy="46863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Toppan Best-set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2</cp:revision>
  <dcterms:created xsi:type="dcterms:W3CDTF">2010-12-16T08:07:17Z</dcterms:created>
  <dcterms:modified xsi:type="dcterms:W3CDTF">2010-12-17T07:50:02Z</dcterms:modified>
</cp:coreProperties>
</file>