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916" y="-114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8668-ED01-4401-9D94-7E30916276A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8C08-F9F8-448F-879C-634D418F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837" y="1462881"/>
            <a:ext cx="4143375" cy="4924425"/>
          </a:xfrm>
          <a:prstGeom prst="rect">
            <a:avLst/>
          </a:prstGeom>
        </p:spPr>
      </p:pic>
      <p:pic>
        <p:nvPicPr>
          <p:cNvPr id="3" name="Picture 2" descr="ws_158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4836" y="6434930"/>
            <a:ext cx="4124325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037" y="2224881"/>
            <a:ext cx="5648325" cy="4686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2010-12-16T08:07:17Z</dcterms:created>
  <dcterms:modified xsi:type="dcterms:W3CDTF">2010-12-17T07:50:02Z</dcterms:modified>
</cp:coreProperties>
</file>