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916" y="-114"/>
      </p:cViewPr>
      <p:guideLst>
        <p:guide orient="horz" pos="3129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C739A-D4AB-45EB-8937-899D61042F24}" type="datetimeFigureOut">
              <a:rPr lang="en-US" smtClean="0"/>
              <a:pPr/>
              <a:t>12/17/2010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7205F-0727-407D-B892-9CE7C1A7C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8037" y="2758281"/>
            <a:ext cx="6343650" cy="4257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8637" y="853281"/>
            <a:ext cx="4171950" cy="8039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5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8637" y="2834481"/>
            <a:ext cx="4171950" cy="4286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2</cp:revision>
  <dcterms:created xsi:type="dcterms:W3CDTF">2010-12-16T08:07:15Z</dcterms:created>
  <dcterms:modified xsi:type="dcterms:W3CDTF">2010-12-17T07:50:48Z</dcterms:modified>
</cp:coreProperties>
</file>