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59675" cy="9936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086652"/>
            <a:ext cx="6425724" cy="2129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5630492"/>
            <a:ext cx="5291773" cy="25392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577311"/>
            <a:ext cx="1700927" cy="12282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577311"/>
            <a:ext cx="4976786" cy="12282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384906"/>
            <a:ext cx="6425724" cy="197343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211372"/>
            <a:ext cx="6425724" cy="2173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224137"/>
            <a:ext cx="3340169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151053"/>
            <a:ext cx="3340169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224137"/>
            <a:ext cx="3341481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151053"/>
            <a:ext cx="3341481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395606"/>
            <a:ext cx="2487081" cy="1683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395607"/>
            <a:ext cx="4226068" cy="84802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079235"/>
            <a:ext cx="2487081" cy="6796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6955314"/>
            <a:ext cx="4535805" cy="821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887814"/>
            <a:ext cx="4535805" cy="5961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7776428"/>
            <a:ext cx="4535805" cy="116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18439"/>
            <a:ext cx="6803708" cy="655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5CBB3-6044-405B-A88D-C2C015D68E05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209353"/>
            <a:ext cx="2393897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A658D-FF23-4AAA-ADE5-9091AA6B3C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4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7850" y="1689848"/>
            <a:ext cx="6462549" cy="61968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4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7402" y="2218647"/>
            <a:ext cx="5500397" cy="4817152"/>
          </a:xfrm>
          <a:prstGeom prst="rect">
            <a:avLst/>
          </a:prstGeom>
        </p:spPr>
      </p:pic>
      <p:pic>
        <p:nvPicPr>
          <p:cNvPr id="3" name="Picture 2" descr="ws_14F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29970" y="7055943"/>
            <a:ext cx="5307329" cy="2719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Toppan Best-set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2010-12-16T08:07:13Z</dcterms:created>
  <dcterms:modified xsi:type="dcterms:W3CDTF">2010-12-16T08:07:14Z</dcterms:modified>
</cp:coreProperties>
</file>