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65654-C583-4C0B-8F4A-B07727EE9549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972A2-CB5C-4E2D-9014-8599CF0C60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4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9594" y="2872047"/>
            <a:ext cx="5475506" cy="36176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4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2830" y="2584447"/>
            <a:ext cx="5517670" cy="45656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4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1306" y="1948447"/>
            <a:ext cx="5519194" cy="53667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2010-12-16T08:07:11Z</dcterms:created>
  <dcterms:modified xsi:type="dcterms:W3CDTF">2010-12-16T08:07:12Z</dcterms:modified>
</cp:coreProperties>
</file>