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380" y="1512"/>
      </p:cViewPr>
      <p:guideLst>
        <p:guide orient="horz" pos="3129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29F20-73F7-4AB4-A741-ACE174813C88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47B56-61FB-42EF-933D-4327AF6B8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A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425" y="2965447"/>
            <a:ext cx="3606574" cy="28638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A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0249" y="3020647"/>
            <a:ext cx="3998750" cy="27832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A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0945" y="2914447"/>
            <a:ext cx="3594354" cy="32069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A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4849" y="3062247"/>
            <a:ext cx="3600450" cy="27797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B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51037" y="3291681"/>
            <a:ext cx="3597402" cy="26267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B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449" y="3014946"/>
            <a:ext cx="4667250" cy="327155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B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3837" y="3215481"/>
            <a:ext cx="4603270" cy="3149152"/>
          </a:xfrm>
          <a:prstGeom prst="rect">
            <a:avLst/>
          </a:prstGeom>
        </p:spPr>
      </p:pic>
      <p:pic>
        <p:nvPicPr>
          <p:cNvPr id="3" name="Picture 2" descr="ws_1B6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5425" y="6364381"/>
            <a:ext cx="5092982" cy="2923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B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9224" y="2369961"/>
            <a:ext cx="4274214" cy="45015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2</cp:revision>
  <dcterms:created xsi:type="dcterms:W3CDTF">2010-12-16T08:07:31Z</dcterms:created>
  <dcterms:modified xsi:type="dcterms:W3CDTF">2010-12-17T07:45:10Z</dcterms:modified>
</cp:coreProperties>
</file>