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168" y="-504"/>
      </p:cViewPr>
      <p:guideLst>
        <p:guide orient="horz" pos="3129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5679-7A16-4C59-94EC-CC732A174570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F7C21-2588-48B7-9365-FA7EAB99F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3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0419" y="3043947"/>
            <a:ext cx="6007418" cy="28003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33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8637" y="1462881"/>
            <a:ext cx="4518660" cy="69418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35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837" y="1539081"/>
            <a:ext cx="6941820" cy="64236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3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8237" y="1920081"/>
            <a:ext cx="2900363" cy="4767263"/>
          </a:xfrm>
          <a:prstGeom prst="rect">
            <a:avLst/>
          </a:prstGeom>
        </p:spPr>
      </p:pic>
      <p:pic>
        <p:nvPicPr>
          <p:cNvPr id="3" name="Picture 2" descr="ws_139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8236" y="6873081"/>
            <a:ext cx="2940368" cy="135350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3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6237" y="2148681"/>
            <a:ext cx="4518660" cy="55092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3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450" y="2322448"/>
            <a:ext cx="5497349" cy="3214751"/>
          </a:xfrm>
          <a:prstGeom prst="rect">
            <a:avLst/>
          </a:prstGeom>
        </p:spPr>
      </p:pic>
      <p:pic>
        <p:nvPicPr>
          <p:cNvPr id="3" name="Picture 2" descr="ws_13F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6734" y="5553447"/>
            <a:ext cx="5536465" cy="13934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4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7637" y="2605881"/>
            <a:ext cx="4801076" cy="2606993"/>
          </a:xfrm>
          <a:prstGeom prst="rect">
            <a:avLst/>
          </a:prstGeom>
        </p:spPr>
      </p:pic>
      <p:pic>
        <p:nvPicPr>
          <p:cNvPr id="3" name="Picture 2" descr="ws_143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5237" y="5196681"/>
            <a:ext cx="5344949" cy="9409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2</cp:revision>
  <dcterms:created xsi:type="dcterms:W3CDTF">2010-12-16T08:07:07Z</dcterms:created>
  <dcterms:modified xsi:type="dcterms:W3CDTF">2010-12-17T07:53:12Z</dcterms:modified>
</cp:coreProperties>
</file>