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868" y="-114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3974-2F2A-470F-A6B0-69CDEBE798D0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982B-584D-4786-9A1C-06E9C20D9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1107" y="1794965"/>
            <a:ext cx="4110448" cy="53829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392" y="2363165"/>
            <a:ext cx="5475464" cy="42813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0437" y="1691481"/>
            <a:ext cx="5623316" cy="3835800"/>
          </a:xfrm>
          <a:prstGeom prst="rect">
            <a:avLst/>
          </a:prstGeom>
        </p:spPr>
      </p:pic>
      <p:pic>
        <p:nvPicPr>
          <p:cNvPr id="3" name="Picture 2" descr="ws_171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6637" y="5577681"/>
            <a:ext cx="5017926" cy="9796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198" y="2460290"/>
            <a:ext cx="5219028" cy="3879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5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4433" y="2289965"/>
            <a:ext cx="5667832" cy="42783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3024" y="1959531"/>
            <a:ext cx="4426614" cy="47097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347" y="1560666"/>
            <a:ext cx="5134254" cy="53886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2437" y="1158081"/>
            <a:ext cx="4415438" cy="68276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882" y="2249965"/>
            <a:ext cx="5477186" cy="45469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693" y="1699445"/>
            <a:ext cx="4954388" cy="55546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6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947" y="2279101"/>
            <a:ext cx="5379090" cy="47463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2010-12-16T08:07:19Z</dcterms:created>
  <dcterms:modified xsi:type="dcterms:W3CDTF">2010-12-17T07:49:07Z</dcterms:modified>
</cp:coreProperties>
</file>