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CBB3-6044-405B-A88D-C2C015D68E05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A658D-FF23-4AAA-ADE5-9091AA6B3C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4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50" y="1689848"/>
            <a:ext cx="6462549" cy="61968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4D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7402" y="2218647"/>
            <a:ext cx="5500397" cy="4817152"/>
          </a:xfrm>
          <a:prstGeom prst="rect">
            <a:avLst/>
          </a:prstGeom>
        </p:spPr>
      </p:pic>
      <p:pic>
        <p:nvPicPr>
          <p:cNvPr id="3" name="Picture 2" descr="ws_14F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9970" y="7055943"/>
            <a:ext cx="5307329" cy="2719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2010-12-16T08:07:13Z</dcterms:created>
  <dcterms:modified xsi:type="dcterms:W3CDTF">2010-12-16T08:07:14Z</dcterms:modified>
</cp:coreProperties>
</file>