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7559675" cy="99361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086652"/>
            <a:ext cx="6425724" cy="21298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5630492"/>
            <a:ext cx="5291773" cy="25392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654-C583-4C0B-8F4A-B07727EE9549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72A2-CB5C-4E2D-9014-8599CF0C6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654-C583-4C0B-8F4A-B07727EE9549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72A2-CB5C-4E2D-9014-8599CF0C6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0764" y="577311"/>
            <a:ext cx="1700927" cy="12282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984" y="577311"/>
            <a:ext cx="4976786" cy="12282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654-C583-4C0B-8F4A-B07727EE9549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72A2-CB5C-4E2D-9014-8599CF0C6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654-C583-4C0B-8F4A-B07727EE9549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72A2-CB5C-4E2D-9014-8599CF0C6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384906"/>
            <a:ext cx="6425724" cy="197343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211372"/>
            <a:ext cx="6425724" cy="21735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654-C583-4C0B-8F4A-B07727EE9549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72A2-CB5C-4E2D-9014-8599CF0C6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3358057"/>
            <a:ext cx="3338856" cy="9501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3358057"/>
            <a:ext cx="3338856" cy="9501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654-C583-4C0B-8F4A-B07727EE9549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72A2-CB5C-4E2D-9014-8599CF0C6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397908"/>
            <a:ext cx="6803708" cy="16560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224137"/>
            <a:ext cx="3340169" cy="9269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4" y="3151053"/>
            <a:ext cx="3340169" cy="5724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1" y="2224137"/>
            <a:ext cx="3341481" cy="9269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1" y="3151053"/>
            <a:ext cx="3341481" cy="5724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654-C583-4C0B-8F4A-B07727EE9549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72A2-CB5C-4E2D-9014-8599CF0C6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654-C583-4C0B-8F4A-B07727EE9549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72A2-CB5C-4E2D-9014-8599CF0C6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654-C583-4C0B-8F4A-B07727EE9549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72A2-CB5C-4E2D-9014-8599CF0C6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395606"/>
            <a:ext cx="2487081" cy="1683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3" y="395607"/>
            <a:ext cx="4226068" cy="84802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079235"/>
            <a:ext cx="2487081" cy="6796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654-C583-4C0B-8F4A-B07727EE9549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72A2-CB5C-4E2D-9014-8599CF0C6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6955314"/>
            <a:ext cx="4535805" cy="8211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887814"/>
            <a:ext cx="4535805" cy="59616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7776428"/>
            <a:ext cx="4535805" cy="11661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65654-C583-4C0B-8F4A-B07727EE9549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72A2-CB5C-4E2D-9014-8599CF0C6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397908"/>
            <a:ext cx="6803708" cy="1656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318439"/>
            <a:ext cx="6803708" cy="655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209353"/>
            <a:ext cx="1763924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65654-C583-4C0B-8F4A-B07727EE9549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209353"/>
            <a:ext cx="2393897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209353"/>
            <a:ext cx="1763924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972A2-CB5C-4E2D-9014-8599CF0C60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45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9594" y="2872047"/>
            <a:ext cx="5475506" cy="36176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47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2830" y="2584447"/>
            <a:ext cx="5517670" cy="45656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49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1306" y="1948447"/>
            <a:ext cx="5519194" cy="53667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Toppan Best-set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2010-12-16T08:07:11Z</dcterms:created>
  <dcterms:modified xsi:type="dcterms:W3CDTF">2010-12-16T08:07:12Z</dcterms:modified>
</cp:coreProperties>
</file>