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559675" cy="99361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380" y="1512"/>
      </p:cViewPr>
      <p:guideLst>
        <p:guide orient="horz" pos="3129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086652"/>
            <a:ext cx="6425724" cy="21298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1" y="5630492"/>
            <a:ext cx="5291773" cy="25392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9F20-73F7-4AB4-A741-ACE174813C88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B56-61FB-42EF-933D-4327AF6B8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9F20-73F7-4AB4-A741-ACE174813C88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B56-61FB-42EF-933D-4327AF6B8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4" y="577311"/>
            <a:ext cx="1700927" cy="12282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84" y="577311"/>
            <a:ext cx="4976786" cy="12282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9F20-73F7-4AB4-A741-ACE174813C88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B56-61FB-42EF-933D-4327AF6B8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9F20-73F7-4AB4-A741-ACE174813C88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B56-61FB-42EF-933D-4327AF6B8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384906"/>
            <a:ext cx="6425724" cy="197343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211372"/>
            <a:ext cx="6425724" cy="21735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9F20-73F7-4AB4-A741-ACE174813C88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B56-61FB-42EF-933D-4327AF6B8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3358057"/>
            <a:ext cx="3338856" cy="9501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9F20-73F7-4AB4-A741-ACE174813C88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B56-61FB-42EF-933D-4327AF6B8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224137"/>
            <a:ext cx="3340169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151053"/>
            <a:ext cx="3340169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1" y="2224137"/>
            <a:ext cx="3341481" cy="9269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1" y="3151053"/>
            <a:ext cx="3341481" cy="572479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9F20-73F7-4AB4-A741-ACE174813C88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B56-61FB-42EF-933D-4327AF6B8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9F20-73F7-4AB4-A741-ACE174813C88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B56-61FB-42EF-933D-4327AF6B8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9F20-73F7-4AB4-A741-ACE174813C88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B56-61FB-42EF-933D-4327AF6B8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395606"/>
            <a:ext cx="2487081" cy="168362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395607"/>
            <a:ext cx="4226068" cy="84802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079235"/>
            <a:ext cx="2487081" cy="67966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9F20-73F7-4AB4-A741-ACE174813C88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B56-61FB-42EF-933D-4327AF6B8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6955314"/>
            <a:ext cx="4535805" cy="8211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887814"/>
            <a:ext cx="4535805" cy="5961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7776428"/>
            <a:ext cx="4535805" cy="11661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29F20-73F7-4AB4-A741-ACE174813C88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47B56-61FB-42EF-933D-4327AF6B8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397908"/>
            <a:ext cx="6803708" cy="1656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18439"/>
            <a:ext cx="6803708" cy="655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29F20-73F7-4AB4-A741-ACE174813C88}" type="datetimeFigureOut">
              <a:rPr lang="en-US" smtClean="0"/>
              <a:pPr/>
              <a:t>12/17/2010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209353"/>
            <a:ext cx="2393897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209353"/>
            <a:ext cx="1763924" cy="529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47B56-61FB-42EF-933D-4327AF6B88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A8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425" y="2965447"/>
            <a:ext cx="3606574" cy="28638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AA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0249" y="3020647"/>
            <a:ext cx="3998750" cy="27832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AC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0945" y="2914447"/>
            <a:ext cx="3594354" cy="320695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AE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4849" y="3062247"/>
            <a:ext cx="3600450" cy="277975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B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51037" y="3291681"/>
            <a:ext cx="3597402" cy="26267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B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1449" y="3014946"/>
            <a:ext cx="4667250" cy="327155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B4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3837" y="3215481"/>
            <a:ext cx="4603270" cy="3149152"/>
          </a:xfrm>
          <a:prstGeom prst="rect">
            <a:avLst/>
          </a:prstGeom>
        </p:spPr>
      </p:pic>
      <p:pic>
        <p:nvPicPr>
          <p:cNvPr id="3" name="Picture 2" descr="ws_1B6.tmp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45425" y="6364381"/>
            <a:ext cx="5092982" cy="29235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y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s_1B7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9224" y="2369961"/>
            <a:ext cx="4274214" cy="45015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Toppan Best-set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2</cp:revision>
  <dcterms:created xsi:type="dcterms:W3CDTF">2010-12-16T08:07:31Z</dcterms:created>
  <dcterms:modified xsi:type="dcterms:W3CDTF">2010-12-17T07:45:10Z</dcterms:modified>
</cp:coreProperties>
</file>